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65" r:id="rId4"/>
    <p:sldId id="263" r:id="rId5"/>
    <p:sldId id="267" r:id="rId6"/>
    <p:sldId id="268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2" r:id="rId18"/>
    <p:sldId id="280" r:id="rId19"/>
    <p:sldId id="284" r:id="rId20"/>
    <p:sldId id="285" r:id="rId21"/>
    <p:sldId id="264" r:id="rId22"/>
    <p:sldId id="286" r:id="rId23"/>
    <p:sldId id="291" r:id="rId24"/>
    <p:sldId id="292" r:id="rId25"/>
    <p:sldId id="293" r:id="rId26"/>
    <p:sldId id="287" r:id="rId27"/>
    <p:sldId id="294" r:id="rId28"/>
    <p:sldId id="290" r:id="rId29"/>
    <p:sldId id="28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9900"/>
    <a:srgbClr val="0099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F9C5-01CB-4002-8012-2836F11874AB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89FD-B51A-4F59-A5B0-E60F0469E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F9C5-01CB-4002-8012-2836F11874AB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89FD-B51A-4F59-A5B0-E60F0469E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F9C5-01CB-4002-8012-2836F11874AB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89FD-B51A-4F59-A5B0-E60F0469E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F9C5-01CB-4002-8012-2836F11874AB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89FD-B51A-4F59-A5B0-E60F0469E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F9C5-01CB-4002-8012-2836F11874AB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89FD-B51A-4F59-A5B0-E60F0469E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F9C5-01CB-4002-8012-2836F11874AB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89FD-B51A-4F59-A5B0-E60F0469E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F9C5-01CB-4002-8012-2836F11874AB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89FD-B51A-4F59-A5B0-E60F0469E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F9C5-01CB-4002-8012-2836F11874AB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89FD-B51A-4F59-A5B0-E60F0469E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F9C5-01CB-4002-8012-2836F11874AB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89FD-B51A-4F59-A5B0-E60F0469E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F9C5-01CB-4002-8012-2836F11874AB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89FD-B51A-4F59-A5B0-E60F0469E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F9C5-01CB-4002-8012-2836F11874AB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289FD-B51A-4F59-A5B0-E60F0469E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FF9C5-01CB-4002-8012-2836F11874AB}" type="datetimeFigureOut">
              <a:rPr lang="ru-RU" smtClean="0"/>
              <a:pPr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289FD-B51A-4F59-A5B0-E60F0469ED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76;&#1086;&#1084;\Desktop\&#1043;&#1091;&#1089;&#1077;&#1074;&#1072;%2018-19\&#1057;&#1077;&#1084;&#1080;&#1085;&#1072;&#1088;%20&#1043;&#1062;&#1056;&#1054;%2016.10.18%209-30\&#1052;&#1086;&#1081;%20&#1092;&#1080;&#1083;&#1100;&#1084;%20&#1089;&#1086;&#1085;.mp4" TargetMode="Externa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500306"/>
            <a:ext cx="7772400" cy="147002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Секреты профессионалов: 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развитие организационной компетентности педагогов в проведении режимных моментов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5286388"/>
            <a:ext cx="7500990" cy="107157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МОУ «Городской центр развития образования»,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Клуб инноваций и творчества победителей конкурса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профессионального мастерства педагогов дошкольного образования – «КИТ»</a:t>
            </a:r>
            <a:endParaRPr lang="ru-RU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1802" y="6215082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16 октября 2018 г.</a:t>
            </a:r>
            <a:endParaRPr lang="ru-RU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1700808"/>
            <a:ext cx="6768752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     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22" name="Picture 2" descr="C:\Users\дом\Desktop\Гусева 18-19\Семинар ГЦРО 16.10.18 9-30\картинки к презентации\5a67f927edea4_.jpg.e7c652d679ece9f1ab74196eea2443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556792"/>
            <a:ext cx="4864174" cy="486417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03848" y="692696"/>
            <a:ext cx="4945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Разнообразие средств закаливания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260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1700808"/>
            <a:ext cx="6768752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     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1746" name="Picture 2" descr="C:\Users\дом\Desktop\Гусева 18-19\Семинар ГЦРО 16.10.18 9-30\картинки к презентации\skanirovanie0024111.jpg"/>
          <p:cNvPicPr>
            <a:picLocks noChangeAspect="1" noChangeArrowheads="1"/>
          </p:cNvPicPr>
          <p:nvPr/>
        </p:nvPicPr>
        <p:blipFill>
          <a:blip r:embed="rId3" cstate="print"/>
          <a:srcRect l="3504" t="3768" r="3630" b="3917"/>
          <a:stretch>
            <a:fillRect/>
          </a:stretch>
        </p:blipFill>
        <p:spPr bwMode="auto">
          <a:xfrm>
            <a:off x="3563888" y="1844824"/>
            <a:ext cx="4968552" cy="45935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0260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1700808"/>
            <a:ext cx="6768752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     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2770" name="Picture 2" descr="C:\Users\дом\Desktop\Гусева 18-19\Семинар ГЦРО 16.10.18 9-30\картинки к презентации\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492896"/>
            <a:ext cx="5867796" cy="394342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635896" y="764704"/>
            <a:ext cx="2969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Ребёнок не спит…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260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5089" y="692696"/>
            <a:ext cx="5962979" cy="486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Спасительные 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методы и приёмы</a:t>
            </a:r>
          </a:p>
          <a:p>
            <a:endParaRPr lang="ru-RU" sz="3200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Музыкотерапия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Чтение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Вопросы-предположения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Объяснение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Игровые приёмы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Обещание сюрприза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Волшебные предметы, персонажи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0260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1700808"/>
            <a:ext cx="6768752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     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4818" name="Picture 2" descr="C:\Users\дом\Desktop\Гусева 18-19\Семинар ГЦРО 16.10.18 9-30\картинки к презентации\12.jpg"/>
          <p:cNvPicPr>
            <a:picLocks noChangeAspect="1" noChangeArrowheads="1"/>
          </p:cNvPicPr>
          <p:nvPr/>
        </p:nvPicPr>
        <p:blipFill>
          <a:blip r:embed="rId3" cstate="print"/>
          <a:srcRect t="6951"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0260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1700808"/>
            <a:ext cx="6768752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     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5842" name="Picture 2" descr="C:\Users\дом\Desktop\Гусева 18-19\Семинар ГЦРО 16.10.18 9-30\картинки к презентации\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908720"/>
            <a:ext cx="5436096" cy="54570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915816" y="404664"/>
            <a:ext cx="152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Дрёма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260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1700808"/>
            <a:ext cx="6768752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     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692696"/>
            <a:ext cx="968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Видео 1</a:t>
            </a:r>
            <a:endParaRPr lang="ru-RU" dirty="0"/>
          </a:p>
        </p:txBody>
      </p:sp>
      <p:pic>
        <p:nvPicPr>
          <p:cNvPr id="5" name="Мой фильм сон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260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1700808"/>
            <a:ext cx="6768752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     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1920" y="692696"/>
            <a:ext cx="968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Видео 2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0260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1700808"/>
            <a:ext cx="6768752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     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2987824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3" descr="C:\Users\дом\Desktop\Гусева 18-19\Семинар ГЦРО 16.10.18 9-30\картинки к презентации\0_11df9a_9f9fe80d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11560" y="3212976"/>
            <a:ext cx="4067236" cy="3645024"/>
          </a:xfrm>
          <a:prstGeom prst="rect">
            <a:avLst/>
          </a:prstGeom>
          <a:noFill/>
        </p:spPr>
      </p:pic>
      <p:pic>
        <p:nvPicPr>
          <p:cNvPr id="36866" name="Picture 2" descr="C:\Users\дом\Desktop\Гусева 18-19\Семинар ГЦРО 16.10.18 9-30\картинки к презентации\image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20379">
            <a:off x="2097003" y="230685"/>
            <a:ext cx="4154034" cy="3168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4283968" y="3645024"/>
            <a:ext cx="428367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Только  при учёте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 и реализации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всех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требований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организация сна детей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окажется эффективной!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260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40568" y="1412776"/>
            <a:ext cx="6620272" cy="147002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Уход домой</a:t>
            </a:r>
            <a:endParaRPr lang="ru-RU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149080"/>
            <a:ext cx="6400800" cy="1752600"/>
          </a:xfrm>
        </p:spPr>
        <p:txBody>
          <a:bodyPr>
            <a:normAutofit/>
          </a:bodyPr>
          <a:lstStyle/>
          <a:p>
            <a:pPr algn="l"/>
            <a:endParaRPr lang="ru-RU" sz="2400" dirty="0"/>
          </a:p>
        </p:txBody>
      </p:sp>
      <p:pic>
        <p:nvPicPr>
          <p:cNvPr id="40962" name="Picture 2" descr="C:\Users\дом\Desktop\Гусева 18-19\Семинар ГЦРО 16.10.18 9-30\картинки к презентации\a-happy-looking-cartoon-famil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068960"/>
            <a:ext cx="4818112" cy="3396768"/>
          </a:xfrm>
          <a:prstGeom prst="rect">
            <a:avLst/>
          </a:prstGeom>
          <a:noFill/>
        </p:spPr>
      </p:pic>
      <p:pic>
        <p:nvPicPr>
          <p:cNvPr id="40963" name="Picture 3" descr="C:\Users\дом\Desktop\Гусева 18-19\Семинар ГЦРО 16.10.18 9-30\картинки к презентации\Cooperative Learn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99592" y="3135000"/>
            <a:ext cx="2736304" cy="3139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276872"/>
            <a:ext cx="6620272" cy="147002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сна детей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149080"/>
            <a:ext cx="6400800" cy="17526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Подготовка ко сну</a:t>
            </a:r>
          </a:p>
          <a:p>
            <a:pPr algn="l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Сон</a:t>
            </a:r>
          </a:p>
          <a:p>
            <a:pPr algn="l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Подъём</a:t>
            </a:r>
            <a:endParaRPr lang="ru-RU" sz="2400" dirty="0"/>
          </a:p>
        </p:txBody>
      </p:sp>
      <p:pic>
        <p:nvPicPr>
          <p:cNvPr id="4" name="Picture 2" descr="C:\Users\дом\Desktop\Гусева 18-19\Семинар ГЦРО 16.10.18 9-30\картинки к презентации\1.png"/>
          <p:cNvPicPr>
            <a:picLocks noChangeAspect="1" noChangeArrowheads="1"/>
          </p:cNvPicPr>
          <p:nvPr/>
        </p:nvPicPr>
        <p:blipFill>
          <a:blip r:embed="rId2" cstate="print"/>
          <a:srcRect b="22408"/>
          <a:stretch>
            <a:fillRect/>
          </a:stretch>
        </p:blipFill>
        <p:spPr bwMode="auto">
          <a:xfrm>
            <a:off x="4932040" y="3861048"/>
            <a:ext cx="3585864" cy="246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1403648" y="188640"/>
            <a:ext cx="7412360" cy="1500187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400" b="1" dirty="0" smtClean="0">
                <a:solidFill>
                  <a:srgbClr val="C00000"/>
                </a:solidFill>
              </a:rPr>
              <a:t>Ситуация 1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Ребёнок бежит к родителям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dirty="0" smtClean="0"/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1" descr="C:\Users\дом\Desktop\Гусева 18-19\Семинар ГЦРО 16.10.18 9-30\картинки к презентации\472292629-612x6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275856" y="1844824"/>
            <a:ext cx="5112568" cy="42562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15054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дом\Desktop\Гусева 18-19\Семинар ГЦРО 16.10.18 9-30\картинки к презентации\kids_hiding_behind_autumn_tree_3122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27776"/>
          </a:xfrm>
          <a:prstGeom prst="rect">
            <a:avLst/>
          </a:prstGeom>
          <a:noFill/>
        </p:spPr>
      </p:pic>
      <p:pic>
        <p:nvPicPr>
          <p:cNvPr id="9218" name="Picture 2" descr="C:\Users\дом\Desktop\Гусева 18-19\Семинар ГЦРО 16.10.18 9-30\картинки к презентации\doktor2_10u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8096" y="3912096"/>
            <a:ext cx="2945904" cy="29459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868144" y="260648"/>
            <a:ext cx="2819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Что делать?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5976" y="1628800"/>
            <a:ext cx="42484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Приготовить сюрприз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Поиграть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Предложить         воображаемую ситуацию</a:t>
            </a:r>
          </a:p>
          <a:p>
            <a:pPr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Объяснить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332656"/>
            <a:ext cx="3910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Маленькие хитрости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дом\Desktop\Гусева 18-19\Семинар ГЦРО 16.10.18 9-30\фото\IMG_20181010_1134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340768"/>
            <a:ext cx="3416548" cy="4565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дом\Desktop\Гусева 18-19\Семинар ГЦРО 16.10.18 9-30\фото\IMG_20181010_1134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836712"/>
            <a:ext cx="3435629" cy="4590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15054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332656"/>
            <a:ext cx="3910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Маленькие хитрости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5" name="Picture 2" descr="C:\Users\дом\Desktop\Гусева 18-19\Семинар ГЦРО 16.10.18 9-30\картинки к презентации\cartoon-girl-holding-blank-paper-illustration-398200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101880"/>
            <a:ext cx="4824536" cy="5119788"/>
          </a:xfrm>
          <a:prstGeom prst="rect">
            <a:avLst/>
          </a:prstGeom>
          <a:noFill/>
        </p:spPr>
      </p:pic>
      <p:pic>
        <p:nvPicPr>
          <p:cNvPr id="43010" name="Picture 2" descr="C:\Users\дом\Desktop\Гусева 18-19\Семинар ГЦРО 16.10.18 9-30\картинки к презентации\i_10.jpg.pagespeed.ce._7_p65kuL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501008"/>
            <a:ext cx="2284646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5054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332656"/>
            <a:ext cx="3910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Маленькие хитрости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2924944"/>
            <a:ext cx="142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Фото дерева</a:t>
            </a:r>
            <a:endParaRPr lang="ru-RU" dirty="0"/>
          </a:p>
        </p:txBody>
      </p:sp>
      <p:pic>
        <p:nvPicPr>
          <p:cNvPr id="1026" name="Picture 2" descr="C:\Users\дом\Desktop\Гусева 18-19\Семинар ГЦРО 16.10.18 9-30\фото\IMG_20181009_1459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636912"/>
            <a:ext cx="2984500" cy="398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дом\Desktop\Гусева 18-19\Семинар ГЦРО 16.10.18 9-30\фото\IMG_20181009_150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24744"/>
            <a:ext cx="2984500" cy="398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C:\Users\дом\Desktop\Гусева 18-19\Семинар ГЦРО 16.10.18 9-30\фото\IMG_20181009_1501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836712"/>
            <a:ext cx="2984500" cy="398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15054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1403648" y="188640"/>
            <a:ext cx="7412360" cy="1500187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400" b="1" dirty="0" smtClean="0">
                <a:solidFill>
                  <a:srgbClr val="C00000"/>
                </a:solidFill>
              </a:rPr>
              <a:t>Ситуация 2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Родителям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нужно в группу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4034" name="Picture 2" descr="C:\Users\дом\Desktop\Гусева 18-19\Семинар ГЦРО 16.10.18 9-30\картинки к презентации\igry_po_doro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567726" y="2132856"/>
            <a:ext cx="3061629" cy="4330452"/>
          </a:xfrm>
          <a:prstGeom prst="rect">
            <a:avLst/>
          </a:prstGeom>
          <a:noFill/>
        </p:spPr>
      </p:pic>
      <p:pic>
        <p:nvPicPr>
          <p:cNvPr id="44035" name="Picture 3" descr="C:\Users\дом\Desktop\Гусева 18-19\Семинар ГЦРО 16.10.18 9-30\картинки к презентации\no-translate-detected_1308-610.jpg"/>
          <p:cNvPicPr>
            <a:picLocks noChangeAspect="1" noChangeArrowheads="1"/>
          </p:cNvPicPr>
          <p:nvPr/>
        </p:nvPicPr>
        <p:blipFill>
          <a:blip r:embed="rId4" cstate="print"/>
          <a:srcRect t="9091" b="11364"/>
          <a:stretch>
            <a:fillRect/>
          </a:stretch>
        </p:blipFill>
        <p:spPr bwMode="auto">
          <a:xfrm>
            <a:off x="1835696" y="1484784"/>
            <a:ext cx="3744416" cy="297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5054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дом\Desktop\Гусева 18-19\Семинар ГЦРО 16.10.18 9-30\картинки к презентации\_kniga_dlya_roditelya_2yq14j77a5v3hgenubrgne.jpg"/>
          <p:cNvPicPr>
            <a:picLocks noChangeAspect="1" noChangeArrowheads="1"/>
          </p:cNvPicPr>
          <p:nvPr/>
        </p:nvPicPr>
        <p:blipFill>
          <a:blip r:embed="rId2" cstate="print"/>
          <a:srcRect r="2911"/>
          <a:stretch>
            <a:fillRect/>
          </a:stretch>
        </p:blipFill>
        <p:spPr bwMode="auto">
          <a:xfrm>
            <a:off x="827584" y="1628800"/>
            <a:ext cx="2952328" cy="4501332"/>
          </a:xfrm>
          <a:prstGeom prst="rect">
            <a:avLst/>
          </a:prstGeom>
          <a:noFill/>
        </p:spPr>
      </p:pic>
      <p:pic>
        <p:nvPicPr>
          <p:cNvPr id="45059" name="Picture 3" descr="C:\Users\дом\Desktop\Гусева 18-19\Семинар ГЦРО 16.10.18 9-30\картинки к презентации\17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848372"/>
            <a:ext cx="4049724" cy="4009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1403648" y="188640"/>
            <a:ext cx="7412360" cy="1500187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400" b="1" dirty="0" smtClean="0">
                <a:solidFill>
                  <a:srgbClr val="C00000"/>
                </a:solidFill>
              </a:rPr>
              <a:t>Ситуация 3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Родители «отвлекают» беседами</a:t>
            </a: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6082" name="Picture 2" descr="C:\Users\дом\Desktop\Гусева 18-19\Семинар ГЦРО 16.10.18 9-30\картинки к презентации\1131d8a5829bf87f836392aa200fc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916832"/>
            <a:ext cx="6410958" cy="31947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5054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дом\Desktop\Гусева 18-19\Семинар ГЦРО 16.10.18 9-30\картинки к презентации\00091c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20888"/>
            <a:ext cx="7572375" cy="42576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5576" y="980728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АКТИВНОСТЬ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ВЗАИМОДЕЙСТВИЕ</a:t>
            </a:r>
          </a:p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ТВОРЧЕСТВО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131840" y="2348880"/>
            <a:ext cx="51635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054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1700808"/>
            <a:ext cx="6768752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     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дом\Desktop\Гусева 18-19\Семинар ГЦРО 16.10.18 9-30\картинки к презентации\1385720711_elrvjhxkbkqwpic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293096"/>
            <a:ext cx="2466254" cy="2564904"/>
          </a:xfrm>
          <a:prstGeom prst="rect">
            <a:avLst/>
          </a:prstGeom>
          <a:noFill/>
        </p:spPr>
      </p:pic>
      <p:pic>
        <p:nvPicPr>
          <p:cNvPr id="2051" name="Picture 3" descr="C:\Users\дом\Desktop\Гусева 18-19\Семинар ГЦРО 16.10.18 9-30\картинки к презентации\0_11df9a_9f9fe80d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160948" y="1"/>
            <a:ext cx="5435388" cy="42930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92080" y="1772816"/>
            <a:ext cx="36715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«Хрупкие  элементы» 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детского сна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260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282154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организации сна детей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1700808"/>
            <a:ext cx="6768752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     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2" name="Picture 4" descr="C:\Users\дом\Desktop\Гусева 18-19\Семинар ГЦРО 16.10.18 9-30\картинки к презентации\ce7f1c196437d97e1b450779c2f260c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831367">
            <a:off x="3329664" y="1602885"/>
            <a:ext cx="4373084" cy="55037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0260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1700808"/>
            <a:ext cx="6768752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     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дом\Desktop\Гусева 18-19\Семинар ГЦРО 16.10.18 9-30\картинки к презентации\3.jpg"/>
          <p:cNvPicPr>
            <a:picLocks noChangeAspect="1" noChangeArrowheads="1"/>
          </p:cNvPicPr>
          <p:nvPr/>
        </p:nvPicPr>
        <p:blipFill>
          <a:blip r:embed="rId3" cstate="print"/>
          <a:srcRect l="2751" t="2267" r="1806" b="3557"/>
          <a:stretch>
            <a:fillRect/>
          </a:stretch>
        </p:blipFill>
        <p:spPr bwMode="auto">
          <a:xfrm>
            <a:off x="1614740" y="692696"/>
            <a:ext cx="7073554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00260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363272" cy="1282154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и санитарно-гигиенические требования к организации сна детей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1700808"/>
            <a:ext cx="6768752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     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1124744"/>
            <a:ext cx="5976380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Снижение температуры воздуха 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в спальне на 2-4 градуса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Закрытые окна в любое время года!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Отсутствие посторонних шумов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Индивидуальный подход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Спокойная атмосфера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Формирование культурно-гигиенических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навыков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Спокойная музыка, пение, приговорки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Удобная и правильная поза ребёнка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Забота и внимание воспитателя 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к эмоциональному состоянию каждого 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ребёнка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Присутствие педагога в спальне 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на протяжении всего тихого часа</a:t>
            </a:r>
          </a:p>
          <a:p>
            <a:pPr>
              <a:buFont typeface="Wingdings" pitchFamily="2" charset="2"/>
              <a:buChar char="ü"/>
            </a:pP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260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7784" y="692696"/>
            <a:ext cx="6264696" cy="583264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300" b="1" dirty="0" smtClean="0">
                <a:solidFill>
                  <a:srgbClr val="C00000"/>
                </a:solidFill>
              </a:rPr>
              <a:t>    Задачи:</a:t>
            </a:r>
          </a:p>
          <a:p>
            <a:pPr algn="ctr">
              <a:buNone/>
            </a:pPr>
            <a:endParaRPr lang="ru-RU" sz="2600" b="1" dirty="0" smtClean="0">
              <a:solidFill>
                <a:srgbClr val="C00000"/>
              </a:solidFill>
            </a:endParaRPr>
          </a:p>
          <a:p>
            <a:pPr lvl="0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способствовать развитию умения  принимать удобную позу, расслабляться в постели;</a:t>
            </a:r>
          </a:p>
          <a:p>
            <a:pPr lvl="0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развивать представления о возможных причинах пробуждения (жажда, витальные потребности, ощущения холода или жары, страшный сон, завершение периода сна), адекватном поведении при внезапном пробуждении;</a:t>
            </a:r>
          </a:p>
          <a:p>
            <a:pPr lvl="0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развивать умение самостоятельно удовлетворять свои потребности (сходить в туалет, укрыться, если замерз) в моменты внезапного пробуждения;</a:t>
            </a:r>
          </a:p>
          <a:p>
            <a:pPr lvl="0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формировать представления о правилах поведения при внезапном пробуждении, развивать умения тихо вести себя, проявляя бережное отношение ко сну сверстников.</a:t>
            </a:r>
          </a:p>
          <a:p>
            <a:pPr marL="0" indent="0">
              <a:buNone/>
            </a:pP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260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1700808"/>
            <a:ext cx="6768752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     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8674" name="Picture 2" descr="C:\Users\дом\Desktop\Гусева 18-19\Семинар ГЦРО 16.10.18 9-30\картинки к презентации\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060848"/>
            <a:ext cx="4891608" cy="442028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91880" y="548680"/>
            <a:ext cx="3496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Достижения ребёнка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260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1700808"/>
            <a:ext cx="6768752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     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9698" name="Picture 2" descr="C:\Users\дом\Desktop\Гусева 18-19\Семинар ГЦРО 16.10.18 9-30\картинки к презентации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0260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</TotalTime>
  <Words>318</Words>
  <Application>Microsoft Office PowerPoint</Application>
  <PresentationFormat>Экран (4:3)</PresentationFormat>
  <Paragraphs>101</Paragraphs>
  <Slides>29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Секреты профессионалов:  развитие организационной компетентности педагогов в проведении режимных моментов</vt:lpstr>
      <vt:lpstr>Организация сна детей</vt:lpstr>
      <vt:lpstr>Слайд 3</vt:lpstr>
      <vt:lpstr>Требования к организации сна детей</vt:lpstr>
      <vt:lpstr>Слайд 5</vt:lpstr>
      <vt:lpstr>Методические и санитарно-гигиенические требования к организации сна детей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Уход домой</vt:lpstr>
      <vt:lpstr>       </vt:lpstr>
      <vt:lpstr>Слайд 21</vt:lpstr>
      <vt:lpstr>       </vt:lpstr>
      <vt:lpstr>       </vt:lpstr>
      <vt:lpstr>       </vt:lpstr>
      <vt:lpstr>       </vt:lpstr>
      <vt:lpstr>Слайд 26</vt:lpstr>
      <vt:lpstr>       </vt:lpstr>
      <vt:lpstr>Слайд 28</vt:lpstr>
      <vt:lpstr>    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Секреты профессионалов:  развитие организационной компетентности педагогов в проведении режимных моментов</dc:title>
  <dc:creator>Кошлева Н. В.</dc:creator>
  <cp:lastModifiedBy>дом</cp:lastModifiedBy>
  <cp:revision>22</cp:revision>
  <dcterms:created xsi:type="dcterms:W3CDTF">2018-09-24T06:14:48Z</dcterms:created>
  <dcterms:modified xsi:type="dcterms:W3CDTF">2019-02-15T11:59:35Z</dcterms:modified>
</cp:coreProperties>
</file>